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9" r:id="rId4"/>
    <p:sldId id="258" r:id="rId5"/>
    <p:sldId id="260" r:id="rId6"/>
    <p:sldId id="263" r:id="rId7"/>
    <p:sldId id="261" r:id="rId8"/>
    <p:sldId id="262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44" autoAdjust="0"/>
    <p:restoredTop sz="94660"/>
  </p:normalViewPr>
  <p:slideViewPr>
    <p:cSldViewPr snapToGrid="0" snapToObjects="1">
      <p:cViewPr>
        <p:scale>
          <a:sx n="98" d="100"/>
          <a:sy n="98" d="100"/>
        </p:scale>
        <p:origin x="-1920" y="-8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presProps" Target="presProps.xml"/><Relationship Id="rId12" Type="http://schemas.openxmlformats.org/officeDocument/2006/relationships/viewProps" Target="viewProps.xml"/><Relationship Id="rId13" Type="http://schemas.openxmlformats.org/officeDocument/2006/relationships/theme" Target="theme/theme1.xml"/><Relationship Id="rId1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printerSettings" Target="printerSettings/printerSettings1.bin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0" y="0"/>
            <a:ext cx="9143999" cy="513543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3355848"/>
            <a:ext cx="8077200" cy="1673352"/>
          </a:xfr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/>
            </a:lvl1pPr>
            <a:extLst/>
          </a:lstStyle>
          <a:p>
            <a:r>
              <a:rPr kumimoji="0" lang="en-GB" smtClean="0"/>
              <a:t>Click to edit Master title style</a:t>
            </a:r>
            <a:endParaRPr kumimoji="0"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1828800"/>
            <a:ext cx="8077200" cy="1499616"/>
          </a:xfrm>
        </p:spPr>
        <p:txBody>
          <a:bodyPr lIns="118872" tIns="0" rIns="45720" bIns="0" anchor="b"/>
          <a:lstStyle>
            <a:lvl1pPr marL="0" indent="0" algn="l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r>
              <a:rPr kumimoji="0" lang="en-GB" smtClean="0"/>
              <a:t>Click to edit Master subtitle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C3A134-F1C3-464B-BF47-54DC2DE08F52}" type="datetimeFigureOut">
              <a:rPr lang="en-US" smtClean="0"/>
              <a:t>07/11/2011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8F39E-9C37-485F-AC97-16BB4BDF9F49}" type="slidenum">
              <a:rPr kumimoji="0" lang="en-US" smtClean="0"/>
              <a:t>‹#›</a:t>
            </a:fld>
            <a:endParaRPr kumimoji="0" lang="en-US"/>
          </a:p>
        </p:txBody>
      </p:sp>
      <p:sp>
        <p:nvSpPr>
          <p:cNvPr id="10" name="Rectangle 9"/>
          <p:cNvSpPr/>
          <p:nvPr/>
        </p:nvSpPr>
        <p:spPr bwMode="invGray">
          <a:xfrm>
            <a:off x="0" y="5128334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GB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en-GB" smtClean="0"/>
              <a:t>Click to edit Master text styles</a:t>
            </a:r>
          </a:p>
          <a:p>
            <a:pPr lvl="1" eaLnBrk="1" latinLnBrk="0" hangingPunct="1"/>
            <a:r>
              <a:rPr lang="en-GB" smtClean="0"/>
              <a:t>Second level</a:t>
            </a:r>
          </a:p>
          <a:p>
            <a:pPr lvl="2" eaLnBrk="1" latinLnBrk="0" hangingPunct="1"/>
            <a:r>
              <a:rPr lang="en-GB" smtClean="0"/>
              <a:t>Third level</a:t>
            </a:r>
          </a:p>
          <a:p>
            <a:pPr lvl="3" eaLnBrk="1" latinLnBrk="0" hangingPunct="1"/>
            <a:r>
              <a:rPr lang="en-GB" smtClean="0"/>
              <a:t>Fourth level</a:t>
            </a:r>
          </a:p>
          <a:p>
            <a:pPr lvl="4" eaLnBrk="1" latinLnBrk="0" hangingPunct="1"/>
            <a:r>
              <a:rPr lang="en-GB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C3A134-F1C3-464B-BF47-54DC2DE08F52}" type="datetimeFigureOut">
              <a:rPr lang="en-US" smtClean="0"/>
              <a:t>07/11/2011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8F39E-9C37-485F-AC97-16BB4BDF9F49}" type="slidenum">
              <a:rPr kumimoji="0" lang="en-US" smtClean="0"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invGray">
          <a:xfrm>
            <a:off x="6598920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108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 bwMode="ltGray">
          <a:xfrm>
            <a:off x="6647687" y="0"/>
            <a:ext cx="2514601" cy="685800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81800" y="274640"/>
            <a:ext cx="1905000" cy="5851525"/>
          </a:xfrm>
        </p:spPr>
        <p:txBody>
          <a:bodyPr vert="eaVert"/>
          <a:lstStyle>
            <a:extLst/>
          </a:lstStyle>
          <a:p>
            <a:r>
              <a:rPr kumimoji="0" lang="en-GB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04800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GB" smtClean="0"/>
              <a:t>Click to edit Master text styles</a:t>
            </a:r>
          </a:p>
          <a:p>
            <a:pPr lvl="1" eaLnBrk="1" latinLnBrk="0" hangingPunct="1"/>
            <a:r>
              <a:rPr lang="en-GB" smtClean="0"/>
              <a:t>Second level</a:t>
            </a:r>
          </a:p>
          <a:p>
            <a:pPr lvl="2" eaLnBrk="1" latinLnBrk="0" hangingPunct="1"/>
            <a:r>
              <a:rPr lang="en-GB" smtClean="0"/>
              <a:t>Third level</a:t>
            </a:r>
          </a:p>
          <a:p>
            <a:pPr lvl="3" eaLnBrk="1" latinLnBrk="0" hangingPunct="1"/>
            <a:r>
              <a:rPr lang="en-GB" smtClean="0"/>
              <a:t>Fourth level</a:t>
            </a:r>
          </a:p>
          <a:p>
            <a:pPr lvl="4" eaLnBrk="1" latinLnBrk="0" hangingPunct="1"/>
            <a:r>
              <a:rPr lang="en-GB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C3A134-F1C3-464B-BF47-54DC2DE08F52}" type="datetimeFigureOut">
              <a:rPr lang="en-US" smtClean="0"/>
              <a:t>07/11/2011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40597" y="6377459"/>
            <a:ext cx="3836404" cy="365125"/>
          </a:xfrm>
        </p:spPr>
        <p:txBody>
          <a:bodyPr/>
          <a:lstStyle/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8F39E-9C37-485F-AC97-16BB4BDF9F49}" type="slidenum">
              <a:rPr kumimoji="0" lang="en-US" smtClean="0"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252728"/>
          </a:xfrm>
        </p:spPr>
        <p:txBody>
          <a:bodyPr/>
          <a:lstStyle>
            <a:extLst/>
          </a:lstStyle>
          <a:p>
            <a:r>
              <a:rPr kumimoji="0" lang="en-GB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GB" smtClean="0"/>
              <a:t>Click to edit Master text styles</a:t>
            </a:r>
          </a:p>
          <a:p>
            <a:pPr lvl="1" eaLnBrk="1" latinLnBrk="0" hangingPunct="1"/>
            <a:r>
              <a:rPr lang="en-GB" smtClean="0"/>
              <a:t>Second level</a:t>
            </a:r>
          </a:p>
          <a:p>
            <a:pPr lvl="2" eaLnBrk="1" latinLnBrk="0" hangingPunct="1"/>
            <a:r>
              <a:rPr lang="en-GB" smtClean="0"/>
              <a:t>Third level</a:t>
            </a:r>
          </a:p>
          <a:p>
            <a:pPr lvl="3" eaLnBrk="1" latinLnBrk="0" hangingPunct="1"/>
            <a:r>
              <a:rPr lang="en-GB" smtClean="0"/>
              <a:t>Fourth level</a:t>
            </a:r>
          </a:p>
          <a:p>
            <a:pPr lvl="4" eaLnBrk="1" latinLnBrk="0" hangingPunct="1"/>
            <a:r>
              <a:rPr lang="en-GB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C3A134-F1C3-464B-BF47-54DC2DE08F52}" type="datetimeFigureOut">
              <a:rPr lang="en-US" smtClean="0"/>
              <a:t>07/11/2011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8F39E-9C37-485F-AC97-16BB4BDF9F49}" type="slidenum">
              <a:rPr kumimoji="0" lang="en-US" smtClean="0"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0" y="1"/>
            <a:ext cx="9144000" cy="260252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 bwMode="invGray">
          <a:xfrm>
            <a:off x="0" y="2602520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9808" y="118872"/>
            <a:ext cx="8013192" cy="1636776"/>
          </a:xfrm>
        </p:spPr>
        <p:txBody>
          <a:bodyPr vert="horz" lIns="91440" tIns="0" rIns="91440" bIns="0" rtlCol="0" anchor="b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 cap="none" baseline="0"/>
            </a:lvl1pPr>
            <a:extLst/>
          </a:lstStyle>
          <a:p>
            <a:r>
              <a:rPr kumimoji="0" lang="en-GB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40664" y="1828800"/>
            <a:ext cx="8022336" cy="685800"/>
          </a:xfrm>
        </p:spPr>
        <p:txBody>
          <a:bodyPr lIns="146304" tIns="0" rIns="45720" bIns="0"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pPr lvl="0" eaLnBrk="1" latinLnBrk="0" hangingPunct="1"/>
            <a:r>
              <a:rPr kumimoji="0" lang="en-GB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C3A134-F1C3-464B-BF47-54DC2DE08F52}" type="datetimeFigureOut">
              <a:rPr lang="en-US" smtClean="0"/>
              <a:t>07/11/2011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8F39E-9C37-485F-AC97-16BB4BDF9F49}" type="slidenum">
              <a:rPr kumimoji="0" lang="en-US" smtClean="0"/>
              <a:t>‹#›</a:t>
            </a:fld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GB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73936"/>
            <a:ext cx="4038600" cy="4623816"/>
          </a:xfrm>
        </p:spPr>
        <p:txBody>
          <a:bodyPr lIns="9144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GB" smtClean="0"/>
              <a:t>Click to edit Master text styles</a:t>
            </a:r>
          </a:p>
          <a:p>
            <a:pPr lvl="1" eaLnBrk="1" latinLnBrk="0" hangingPunct="1"/>
            <a:r>
              <a:rPr lang="en-GB" smtClean="0"/>
              <a:t>Second level</a:t>
            </a:r>
          </a:p>
          <a:p>
            <a:pPr lvl="2" eaLnBrk="1" latinLnBrk="0" hangingPunct="1"/>
            <a:r>
              <a:rPr lang="en-GB" smtClean="0"/>
              <a:t>Third level</a:t>
            </a:r>
          </a:p>
          <a:p>
            <a:pPr lvl="3" eaLnBrk="1" latinLnBrk="0" hangingPunct="1"/>
            <a:r>
              <a:rPr lang="en-GB" smtClean="0"/>
              <a:t>Fourth level</a:t>
            </a:r>
          </a:p>
          <a:p>
            <a:pPr lvl="4" eaLnBrk="1" latinLnBrk="0" hangingPunct="1"/>
            <a:r>
              <a:rPr lang="en-GB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73936"/>
            <a:ext cx="4038600" cy="462381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GB" smtClean="0"/>
              <a:t>Click to edit Master text styles</a:t>
            </a:r>
          </a:p>
          <a:p>
            <a:pPr lvl="1" eaLnBrk="1" latinLnBrk="0" hangingPunct="1"/>
            <a:r>
              <a:rPr lang="en-GB" smtClean="0"/>
              <a:t>Second level</a:t>
            </a:r>
          </a:p>
          <a:p>
            <a:pPr lvl="2" eaLnBrk="1" latinLnBrk="0" hangingPunct="1"/>
            <a:r>
              <a:rPr lang="en-GB" smtClean="0"/>
              <a:t>Third level</a:t>
            </a:r>
          </a:p>
          <a:p>
            <a:pPr lvl="3" eaLnBrk="1" latinLnBrk="0" hangingPunct="1"/>
            <a:r>
              <a:rPr lang="en-GB" smtClean="0"/>
              <a:t>Fourth level</a:t>
            </a:r>
          </a:p>
          <a:p>
            <a:pPr lvl="4" eaLnBrk="1" latinLnBrk="0" hangingPunct="1"/>
            <a:r>
              <a:rPr lang="en-GB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C3A134-F1C3-464B-BF47-54DC2DE08F52}" type="datetimeFigureOut">
              <a:rPr lang="en-US" smtClean="0"/>
              <a:t>07/11/2011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8F39E-9C37-485F-AC97-16BB4BDF9F49}" type="slidenum">
              <a:rPr kumimoji="0" lang="en-US" smtClean="0"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r>
              <a:rPr kumimoji="0" lang="en-GB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98987"/>
            <a:ext cx="4040188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GB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49512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GB" smtClean="0"/>
              <a:t>Click to edit Master text styles</a:t>
            </a:r>
          </a:p>
          <a:p>
            <a:pPr lvl="1" eaLnBrk="1" latinLnBrk="0" hangingPunct="1"/>
            <a:r>
              <a:rPr lang="en-GB" smtClean="0"/>
              <a:t>Second level</a:t>
            </a:r>
          </a:p>
          <a:p>
            <a:pPr lvl="2" eaLnBrk="1" latinLnBrk="0" hangingPunct="1"/>
            <a:r>
              <a:rPr lang="en-GB" smtClean="0"/>
              <a:t>Third level</a:t>
            </a:r>
          </a:p>
          <a:p>
            <a:pPr lvl="3" eaLnBrk="1" latinLnBrk="0" hangingPunct="1"/>
            <a:r>
              <a:rPr lang="en-GB" smtClean="0"/>
              <a:t>Fourth level</a:t>
            </a:r>
          </a:p>
          <a:p>
            <a:pPr lvl="4" eaLnBrk="1" latinLnBrk="0" hangingPunct="1"/>
            <a:r>
              <a:rPr lang="en-GB" smtClean="0"/>
              <a:t>Fifth level</a:t>
            </a:r>
            <a:endParaRPr kumimoji="0"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698987"/>
            <a:ext cx="4041775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GB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49512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GB" smtClean="0"/>
              <a:t>Click to edit Master text styles</a:t>
            </a:r>
          </a:p>
          <a:p>
            <a:pPr lvl="1" eaLnBrk="1" latinLnBrk="0" hangingPunct="1"/>
            <a:r>
              <a:rPr lang="en-GB" smtClean="0"/>
              <a:t>Second level</a:t>
            </a:r>
          </a:p>
          <a:p>
            <a:pPr lvl="2" eaLnBrk="1" latinLnBrk="0" hangingPunct="1"/>
            <a:r>
              <a:rPr lang="en-GB" smtClean="0"/>
              <a:t>Third level</a:t>
            </a:r>
          </a:p>
          <a:p>
            <a:pPr lvl="3" eaLnBrk="1" latinLnBrk="0" hangingPunct="1"/>
            <a:r>
              <a:rPr lang="en-GB" smtClean="0"/>
              <a:t>Fourth level</a:t>
            </a:r>
          </a:p>
          <a:p>
            <a:pPr lvl="4" eaLnBrk="1" latinLnBrk="0" hangingPunct="1"/>
            <a:r>
              <a:rPr lang="en-GB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C3A134-F1C3-464B-BF47-54DC2DE08F52}" type="datetimeFigureOut">
              <a:rPr lang="en-US" smtClean="0"/>
              <a:t>07/11/2011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8F39E-9C37-485F-AC97-16BB4BDF9F49}" type="slidenum">
              <a:rPr kumimoji="0" lang="en-US" smtClean="0"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GB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C3A134-F1C3-464B-BF47-54DC2DE08F52}" type="datetimeFigureOut">
              <a:rPr lang="en-US" smtClean="0"/>
              <a:t>07/11/2011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8F39E-9C37-485F-AC97-16BB4BDF9F49}" type="slidenum">
              <a:rPr kumimoji="0" lang="en-US" smtClean="0"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C3A134-F1C3-464B-BF47-54DC2DE08F52}" type="datetimeFigureOut">
              <a:rPr lang="en-US" smtClean="0"/>
              <a:t>07/11/2011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8F39E-9C37-485F-AC97-16BB4BDF9F49}" type="slidenum">
              <a:rPr kumimoji="0" lang="en-US" smtClean="0"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838" y="152400"/>
            <a:ext cx="2523744" cy="978408"/>
          </a:xfrm>
        </p:spPr>
        <p:txBody>
          <a:bodyPr vert="horz" lIns="73152" rIns="45720" bIns="0" rtlCol="0" anchor="b">
            <a:normAutofit/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GB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19377" y="1743133"/>
            <a:ext cx="5920641" cy="45588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  <a:extLst/>
          </a:lstStyle>
          <a:p>
            <a:pPr lvl="0" eaLnBrk="1" latinLnBrk="0" hangingPunct="1"/>
            <a:r>
              <a:rPr lang="en-GB" smtClean="0"/>
              <a:t>Click to edit Master text styles</a:t>
            </a:r>
          </a:p>
          <a:p>
            <a:pPr lvl="1" eaLnBrk="1" latinLnBrk="0" hangingPunct="1"/>
            <a:r>
              <a:rPr lang="en-GB" smtClean="0"/>
              <a:t>Second level</a:t>
            </a:r>
          </a:p>
          <a:p>
            <a:pPr lvl="2" eaLnBrk="1" latinLnBrk="0" hangingPunct="1"/>
            <a:r>
              <a:rPr lang="en-GB" smtClean="0"/>
              <a:t>Third level</a:t>
            </a:r>
          </a:p>
          <a:p>
            <a:pPr lvl="3" eaLnBrk="1" latinLnBrk="0" hangingPunct="1"/>
            <a:r>
              <a:rPr lang="en-GB" smtClean="0"/>
              <a:t>Fourth level</a:t>
            </a:r>
          </a:p>
          <a:p>
            <a:pPr lvl="4" eaLnBrk="1" latinLnBrk="0" hangingPunct="1"/>
            <a:r>
              <a:rPr lang="en-GB" smtClean="0"/>
              <a:t>Fifth level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838" y="1730018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GB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C3A134-F1C3-464B-BF47-54DC2DE08F52}" type="datetimeFigureOut">
              <a:rPr lang="en-US" smtClean="0"/>
              <a:t>07/11/2011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8F39E-9C37-485F-AC97-16BB4BDF9F49}" type="slidenum">
              <a:rPr kumimoji="0" lang="en-US" smtClean="0"/>
              <a:t>‹#›</a:t>
            </a:fld>
            <a:endParaRPr kumimoji="0" lang="en-US"/>
          </a:p>
        </p:txBody>
      </p:sp>
      <p:sp>
        <p:nvSpPr>
          <p:cNvPr id="12" name="Rectangle 11"/>
          <p:cNvSpPr/>
          <p:nvPr/>
        </p:nvSpPr>
        <p:spPr bwMode="invGray">
          <a:xfrm>
            <a:off x="2855737" y="0"/>
            <a:ext cx="4572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 bwMode="invGray">
          <a:xfrm>
            <a:off x="2855737" y="0"/>
            <a:ext cx="4572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4592" y="155448"/>
            <a:ext cx="2525150" cy="978408"/>
          </a:xfrm>
        </p:spPr>
        <p:txBody>
          <a:bodyPr lIns="73152" bIns="0" anchor="b"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GB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903805" y="1484808"/>
            <a:ext cx="6247397" cy="5373192"/>
          </a:xfrm>
          <a:solidFill>
            <a:schemeClr val="bg2">
              <a:shade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  <a:extLst/>
          </a:lstStyle>
          <a:p>
            <a:r>
              <a:rPr kumimoji="0" lang="en-GB" smtClean="0"/>
              <a:t>Drag picture to placeholder or click icon to add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4592" y="1728216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GB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64592" y="1170432"/>
            <a:ext cx="2523744" cy="201168"/>
          </a:xfrm>
        </p:spPr>
        <p:txBody>
          <a:bodyPr/>
          <a:lstStyle/>
          <a:p>
            <a:fld id="{D7C3A134-F1C3-464B-BF47-54DC2DE08F52}" type="datetimeFigureOut">
              <a:rPr lang="en-US" smtClean="0"/>
              <a:t>07/11/2011</a:t>
            </a:fld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>
            <a:off x="2855737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 bwMode="invGray">
          <a:xfrm>
            <a:off x="2855737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35808" y="1170432"/>
            <a:ext cx="5193792" cy="201168"/>
          </a:xfrm>
        </p:spPr>
        <p:txBody>
          <a:bodyPr/>
          <a:lstStyle>
            <a:lvl1pPr>
              <a:defRPr>
                <a:solidFill>
                  <a:schemeClr val="bg1">
                    <a:shade val="50000"/>
                  </a:schemeClr>
                </a:solidFill>
              </a:defRPr>
            </a:lvl1pPr>
          </a:lstStyle>
          <a:p>
            <a:endParaRPr kumimoji="0"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339328" y="1170432"/>
            <a:ext cx="733864" cy="201168"/>
          </a:xfrm>
        </p:spPr>
        <p:txBody>
          <a:bodyPr/>
          <a:lstStyle/>
          <a:p>
            <a:fld id="{9648F39E-9C37-485F-AC97-16BB4BDF9F49}" type="slidenum">
              <a:rPr kumimoji="0" lang="en-US" smtClean="0"/>
              <a:t>‹#›</a:t>
            </a:fld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 bwMode="invGray">
          <a:xfrm>
            <a:off x="0" y="1435895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7" name="Rectangle 6"/>
          <p:cNvSpPr/>
          <p:nvPr/>
        </p:nvSpPr>
        <p:spPr bwMode="ltGray">
          <a:xfrm>
            <a:off x="0" y="0"/>
            <a:ext cx="9143999" cy="143373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51062"/>
          </a:xfrm>
          <a:prstGeom prst="rect">
            <a:avLst/>
          </a:prstGeom>
        </p:spPr>
        <p:txBody>
          <a:bodyPr vert="horz" lIns="91440" rIns="45720" rtlCol="0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extLst/>
          </a:lstStyle>
          <a:p>
            <a:r>
              <a:rPr kumimoji="0" lang="en-GB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75191"/>
            <a:ext cx="8229600" cy="4625609"/>
          </a:xfrm>
          <a:prstGeom prst="rect">
            <a:avLst/>
          </a:prstGeom>
        </p:spPr>
        <p:txBody>
          <a:bodyPr vert="horz" lIns="54864" tIns="91440" rtlCol="0">
            <a:normAutofit/>
          </a:bodyPr>
          <a:lstStyle>
            <a:extLst/>
          </a:lstStyle>
          <a:p>
            <a:pPr lvl="0" eaLnBrk="1" latinLnBrk="0" hangingPunct="1"/>
            <a:r>
              <a:rPr kumimoji="0" lang="en-GB" smtClean="0"/>
              <a:t>Click to edit Master text styles</a:t>
            </a:r>
          </a:p>
          <a:p>
            <a:pPr lvl="1" eaLnBrk="1" latinLnBrk="0" hangingPunct="1"/>
            <a:r>
              <a:rPr kumimoji="0" lang="en-GB" smtClean="0"/>
              <a:t>Second level</a:t>
            </a:r>
          </a:p>
          <a:p>
            <a:pPr lvl="2" eaLnBrk="1" latinLnBrk="0" hangingPunct="1"/>
            <a:r>
              <a:rPr kumimoji="0" lang="en-GB" smtClean="0"/>
              <a:t>Third level</a:t>
            </a:r>
          </a:p>
          <a:p>
            <a:pPr lvl="3" eaLnBrk="1" latinLnBrk="0" hangingPunct="1"/>
            <a:r>
              <a:rPr kumimoji="0" lang="en-GB" smtClean="0"/>
              <a:t>Fourth level</a:t>
            </a:r>
          </a:p>
          <a:p>
            <a:pPr lvl="4" eaLnBrk="1" latinLnBrk="0" hangingPunct="1"/>
            <a:r>
              <a:rPr kumimoji="0" lang="en-GB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476999"/>
            <a:ext cx="2133600" cy="274320"/>
          </a:xfrm>
          <a:prstGeom prst="rect">
            <a:avLst/>
          </a:prstGeom>
        </p:spPr>
        <p:txBody>
          <a:bodyPr vert="horz" lIns="109728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D7C3A134-F1C3-464B-BF47-54DC2DE08F52}" type="datetimeFigureOut">
              <a:rPr lang="en-US" smtClean="0"/>
              <a:t>07/11/2011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640596" y="6476999"/>
            <a:ext cx="5507719" cy="274320"/>
          </a:xfrm>
          <a:prstGeom prst="rect">
            <a:avLst/>
          </a:prstGeom>
        </p:spPr>
        <p:txBody>
          <a:bodyPr vert="horz" lIns="45720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endParaRPr kumimoji="0"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04396" y="6476999"/>
            <a:ext cx="733864" cy="274320"/>
          </a:xfrm>
          <a:prstGeom prst="rect">
            <a:avLst/>
          </a:prstGeom>
        </p:spPr>
        <p:txBody>
          <a:bodyPr vert="horz" bIns="0" rtlCol="0" anchor="b"/>
          <a:lstStyle>
            <a:lvl1pPr algn="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9648F39E-9C37-485F-AC97-16BB4BDF9F49}" type="slidenum">
              <a:rPr kumimoji="0" lang="en-US" smtClean="0"/>
              <a:t>‹#›</a:t>
            </a:fld>
            <a:endParaRPr kumimoji="0"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500" b="1" kern="1200">
          <a:solidFill>
            <a:schemeClr val="accent1">
              <a:satMod val="150000"/>
            </a:schemeClr>
          </a:solidFill>
          <a:effectLst/>
          <a:latin typeface="+mj-lt"/>
          <a:ea typeface="+mj-ea"/>
          <a:cs typeface="+mj-cs"/>
        </a:defRPr>
      </a:lvl1pPr>
      <a:extLst/>
    </p:titleStyle>
    <p:bodyStyle>
      <a:lvl1pPr marL="438912" indent="-320040" algn="l" rtl="0" eaLnBrk="1" latinLnBrk="0" hangingPunct="1">
        <a:spcBef>
          <a:spcPts val="0"/>
        </a:spcBef>
        <a:buClr>
          <a:schemeClr val="accent1"/>
        </a:buClr>
        <a:buSzPct val="80000"/>
        <a:buFont typeface="Wingdings 2"/>
        <a:buChar char="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1520" indent="-27432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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3"/>
        </a:buClr>
        <a:buFont typeface="Arial"/>
        <a:buChar char="▪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16152" indent="-182880" algn="l" rtl="0" eaLnBrk="1" latinLnBrk="0" hangingPunct="1">
        <a:spcBef>
          <a:spcPct val="20000"/>
        </a:spcBef>
        <a:buClr>
          <a:schemeClr val="accent4"/>
        </a:buClr>
        <a:buFont typeface="Arial"/>
        <a:buChar char="▪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26464" indent="-182880" algn="l" rtl="0" eaLnBrk="1" latinLnBrk="0" hangingPunct="1">
        <a:spcBef>
          <a:spcPct val="20000"/>
        </a:spcBef>
        <a:buClr>
          <a:schemeClr val="accent5"/>
        </a:buClr>
        <a:buFont typeface="Wingdings 3"/>
        <a:buChar char=""/>
        <a:defRPr kumimoji="0" lang="en-US" sz="2000" kern="1200" smtClean="0">
          <a:solidFill>
            <a:schemeClr val="tx1"/>
          </a:solidFill>
          <a:latin typeface="+mn-lt"/>
          <a:ea typeface="+mn-ea"/>
          <a:cs typeface="+mn-cs"/>
        </a:defRPr>
      </a:lvl5pPr>
      <a:lvl6pPr marL="1627632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ct val="20000"/>
        </a:spcBef>
        <a:buClr>
          <a:schemeClr val="accent1"/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ct val="20000"/>
        </a:spcBef>
        <a:buClr>
          <a:schemeClr val="accent2"/>
        </a:buClr>
        <a:buFont typeface="Wingdings 2" pitchFamily="18" charset="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231136" indent="-182880" algn="l" rtl="0" eaLnBrk="1" latinLnBrk="0" hangingPunct="1">
        <a:spcBef>
          <a:spcPct val="20000"/>
        </a:spcBef>
        <a:buClr>
          <a:schemeClr val="accent3"/>
        </a:buClr>
        <a:buFont typeface="Wingdings 2" pitchFamily="18" charset="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4" Type="http://schemas.openxmlformats.org/officeDocument/2006/relationships/image" Target="../media/image6.png"/><Relationship Id="rId5" Type="http://schemas.openxmlformats.org/officeDocument/2006/relationships/image" Target="../media/image7.png"/><Relationship Id="rId6" Type="http://schemas.openxmlformats.org/officeDocument/2006/relationships/image" Target="../media/image8.png"/><Relationship Id="rId7" Type="http://schemas.openxmlformats.org/officeDocument/2006/relationships/image" Target="../media/image9.png"/><Relationship Id="rId8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41774" y="3500471"/>
            <a:ext cx="8077200" cy="1673352"/>
          </a:xfrm>
        </p:spPr>
        <p:txBody>
          <a:bodyPr/>
          <a:lstStyle/>
          <a:p>
            <a:r>
              <a:rPr lang="en-US" dirty="0" smtClean="0"/>
              <a:t>NATIONALISM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1643990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National Identity	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Arial"/>
              <a:buChar char="•"/>
            </a:pPr>
            <a:r>
              <a:rPr lang="en-US" dirty="0" smtClean="0"/>
              <a:t>National </a:t>
            </a:r>
            <a:r>
              <a:rPr lang="en-US" dirty="0"/>
              <a:t>identity is </a:t>
            </a:r>
            <a:r>
              <a:rPr lang="en-US" dirty="0" smtClean="0"/>
              <a:t>a </a:t>
            </a:r>
            <a:r>
              <a:rPr lang="en-US" dirty="0"/>
              <a:t>person's </a:t>
            </a:r>
            <a:r>
              <a:rPr lang="en-US" dirty="0" smtClean="0"/>
              <a:t>feeling of belonging to ones country/nation, often involving pride.</a:t>
            </a:r>
          </a:p>
          <a:p>
            <a:pPr>
              <a:buFont typeface="Arial"/>
              <a:buChar char="•"/>
            </a:pPr>
            <a:endParaRPr lang="en-US" dirty="0"/>
          </a:p>
          <a:p>
            <a:pPr>
              <a:buFont typeface="Arial"/>
              <a:buChar char="•"/>
            </a:pPr>
            <a:endParaRPr lang="en-US" dirty="0" smtClean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91516" y="3637352"/>
            <a:ext cx="4146792" cy="27634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79319407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Factors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Music</a:t>
            </a:r>
          </a:p>
          <a:p>
            <a:r>
              <a:rPr lang="en-US" dirty="0" smtClean="0"/>
              <a:t>Sports</a:t>
            </a:r>
          </a:p>
          <a:p>
            <a:r>
              <a:rPr lang="en-US" dirty="0" smtClean="0"/>
              <a:t>Architecture</a:t>
            </a:r>
          </a:p>
          <a:p>
            <a:r>
              <a:rPr lang="en-US" dirty="0" smtClean="0"/>
              <a:t>Science/Technology</a:t>
            </a:r>
          </a:p>
          <a:p>
            <a:r>
              <a:rPr lang="en-US" dirty="0" smtClean="0"/>
              <a:t>Film</a:t>
            </a:r>
          </a:p>
          <a:p>
            <a:r>
              <a:rPr lang="en-US" dirty="0" smtClean="0"/>
              <a:t>History</a:t>
            </a:r>
          </a:p>
          <a:p>
            <a:r>
              <a:rPr lang="en-US" dirty="0" smtClean="0"/>
              <a:t>Education/Healthcare</a:t>
            </a:r>
          </a:p>
          <a:p>
            <a:r>
              <a:rPr lang="en-US" dirty="0" smtClean="0"/>
              <a:t>Food and Drink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08057" y="3161740"/>
            <a:ext cx="3107337" cy="23330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336783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Scotland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88269" y="4375197"/>
            <a:ext cx="3655731" cy="2482803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8268" y="1408175"/>
            <a:ext cx="3696509" cy="2237379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07250" y="1408178"/>
            <a:ext cx="2563465" cy="2595831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4375197"/>
            <a:ext cx="3159611" cy="248280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007250" y="4128463"/>
            <a:ext cx="2481018" cy="2729537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0" y="1408178"/>
            <a:ext cx="3007250" cy="2345391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0" y="3645554"/>
            <a:ext cx="9184777" cy="7296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423246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Sweden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rcRect t="7841" b="7841"/>
          <a:stretch>
            <a:fillRect/>
          </a:stretch>
        </p:blipFill>
        <p:spPr>
          <a:xfrm>
            <a:off x="0" y="1408177"/>
            <a:ext cx="9252529" cy="5449824"/>
          </a:xfrm>
        </p:spPr>
      </p:pic>
    </p:spTree>
    <p:extLst>
      <p:ext uri="{BB962C8B-B14F-4D97-AF65-F5344CB8AC3E}">
        <p14:creationId xmlns:p14="http://schemas.microsoft.com/office/powerpoint/2010/main" val="418675603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Nationalism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“A political ideology that involves a strong identification of a group of individuals with a political entity.</a:t>
            </a:r>
            <a:r>
              <a:rPr lang="en-US" dirty="0" smtClean="0"/>
              <a:t>”</a:t>
            </a:r>
          </a:p>
          <a:p>
            <a:endParaRPr lang="en-US" dirty="0"/>
          </a:p>
          <a:p>
            <a:r>
              <a:rPr lang="en-US" dirty="0" smtClean="0"/>
              <a:t>Examples: </a:t>
            </a:r>
            <a:r>
              <a:rPr lang="en-US" dirty="0" smtClean="0"/>
              <a:t>Sweden Democrats</a:t>
            </a:r>
            <a:r>
              <a:rPr lang="en-US" dirty="0" smtClean="0"/>
              <a:t>, </a:t>
            </a:r>
            <a:r>
              <a:rPr lang="en-US" dirty="0" smtClean="0"/>
              <a:t>Fidel Castro, </a:t>
            </a:r>
            <a:r>
              <a:rPr lang="en-US" dirty="0" smtClean="0"/>
              <a:t>American Revolution </a:t>
            </a:r>
            <a:r>
              <a:rPr lang="en-US" dirty="0" smtClean="0"/>
              <a:t>etc.</a:t>
            </a:r>
          </a:p>
          <a:p>
            <a:endParaRPr lang="en-US" dirty="0"/>
          </a:p>
          <a:p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64276" y="4586629"/>
            <a:ext cx="2807060" cy="21805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934581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Nationalism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Left-wing	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sz="half" idx="2"/>
          </p:nvPr>
        </p:nvSpPr>
        <p:spPr>
          <a:xfrm>
            <a:off x="457200" y="2449512"/>
            <a:ext cx="4040188" cy="3951288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“Anyone who shares the goals and dreams of our nation, is valued as part of the nation.”</a:t>
            </a:r>
          </a:p>
          <a:p>
            <a:endParaRPr lang="en-US" dirty="0" smtClean="0"/>
          </a:p>
          <a:p>
            <a:r>
              <a:rPr lang="en-US" dirty="0" smtClean="0"/>
              <a:t>“Strong nations are built upon innovation and democracy.”</a:t>
            </a:r>
            <a:endParaRPr lang="en-US" dirty="0"/>
          </a:p>
          <a:p>
            <a:endParaRPr lang="en-US" dirty="0" smtClean="0"/>
          </a:p>
          <a:p>
            <a:r>
              <a:rPr lang="en-US" dirty="0" smtClean="0"/>
              <a:t>“Society is one for all and all for one.”</a:t>
            </a:r>
            <a:endParaRPr lang="en-US" dirty="0"/>
          </a:p>
          <a:p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 dirty="0" smtClean="0"/>
              <a:t>Right-wing</a:t>
            </a:r>
            <a:endParaRPr lang="en-US" dirty="0"/>
          </a:p>
        </p:txBody>
      </p:sp>
      <p:sp>
        <p:nvSpPr>
          <p:cNvPr id="9" name="Content Placeholder 8"/>
          <p:cNvSpPr>
            <a:spLocks noGrp="1"/>
          </p:cNvSpPr>
          <p:nvPr>
            <p:ph sz="quarter" idx="4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“I believe that immigrants have no place in our society.”</a:t>
            </a:r>
          </a:p>
          <a:p>
            <a:endParaRPr lang="en-US" dirty="0"/>
          </a:p>
          <a:p>
            <a:endParaRPr lang="en-US" dirty="0" smtClean="0"/>
          </a:p>
          <a:p>
            <a:r>
              <a:rPr lang="en-US" dirty="0" smtClean="0"/>
              <a:t>“Strong nations are built upon industry and conquest.</a:t>
            </a:r>
            <a:r>
              <a:rPr lang="en-US" dirty="0" smtClean="0"/>
              <a:t>”</a:t>
            </a:r>
          </a:p>
          <a:p>
            <a:endParaRPr lang="en-US" dirty="0"/>
          </a:p>
          <a:p>
            <a:r>
              <a:rPr lang="en-US" dirty="0" smtClean="0"/>
              <a:t>“Society is survival of the fittest.”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7438826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Task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>
          <a:xfrm>
            <a:off x="1455022" y="3381978"/>
            <a:ext cx="8229600" cy="4625609"/>
          </a:xfrm>
        </p:spPr>
        <p:txBody>
          <a:bodyPr/>
          <a:lstStyle/>
          <a:p>
            <a:r>
              <a:rPr lang="en-US" sz="4000" dirty="0" smtClean="0"/>
              <a:t>Create a manifesto! </a:t>
            </a:r>
          </a:p>
          <a:p>
            <a:pPr marL="118872" indent="0">
              <a:buNone/>
            </a:pPr>
            <a:endParaRPr lang="en-US" dirty="0" smtClean="0"/>
          </a:p>
          <a:p>
            <a:r>
              <a:rPr lang="en-US" dirty="0" smtClean="0"/>
              <a:t>Packs will be handed out</a:t>
            </a: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2813891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odule">
  <a:themeElements>
    <a:clrScheme name="Module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Module">
      <a:majorFont>
        <a:latin typeface="Corbel"/>
        <a:ea typeface=""/>
        <a:cs typeface=""/>
        <a:font script="Jpan" typeface="ＭＳ ゴシック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rbel"/>
        <a:ea typeface=""/>
        <a:cs typeface=""/>
        <a:font script="Jpan" typeface="ＭＳ ゴシック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Modul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300000"/>
              </a:schemeClr>
            </a:gs>
            <a:gs pos="12000">
              <a:schemeClr val="phClr">
                <a:tint val="48000"/>
                <a:satMod val="300000"/>
              </a:schemeClr>
            </a:gs>
            <a:gs pos="20000">
              <a:schemeClr val="phClr">
                <a:tint val="49000"/>
                <a:satMod val="30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10000" t="-25000" r="10000" b="125000"/>
          </a:path>
        </a:gradFill>
        <a:blipFill>
          <a:blip xmlns:r="http://schemas.openxmlformats.org/officeDocument/2006/relationships" r:embed="rId1">
            <a:duotone>
              <a:schemeClr val="phClr">
                <a:shade val="75000"/>
                <a:satMod val="105000"/>
              </a:schemeClr>
              <a:schemeClr val="phClr">
                <a:tint val="95000"/>
                <a:satMod val="105000"/>
              </a:schemeClr>
            </a:duotone>
          </a:blip>
          <a:tile tx="0" ty="0" sx="38000" sy="38000" flip="none" algn="tl"/>
        </a:blip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Module.thmx</Template>
  <TotalTime>525</TotalTime>
  <Words>166</Words>
  <Application>Microsoft Macintosh PowerPoint</Application>
  <PresentationFormat>On-screen Show (4:3)</PresentationFormat>
  <Paragraphs>36</Paragraphs>
  <Slides>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Module</vt:lpstr>
      <vt:lpstr>NATIONALISM</vt:lpstr>
      <vt:lpstr>National Identity </vt:lpstr>
      <vt:lpstr>Factors</vt:lpstr>
      <vt:lpstr>Scotland</vt:lpstr>
      <vt:lpstr>Sweden</vt:lpstr>
      <vt:lpstr>Nationalism</vt:lpstr>
      <vt:lpstr>Nationalism</vt:lpstr>
      <vt:lpstr>The Task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NATIONALISM</dc:title>
  <dc:creator>Stuart Macleod</dc:creator>
  <cp:lastModifiedBy>Stuart Macleod</cp:lastModifiedBy>
  <cp:revision>18</cp:revision>
  <dcterms:created xsi:type="dcterms:W3CDTF">2011-11-07T10:24:54Z</dcterms:created>
  <dcterms:modified xsi:type="dcterms:W3CDTF">2011-11-07T22:20:54Z</dcterms:modified>
</cp:coreProperties>
</file>